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-15239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AZURE DS &amp; MLOPS</a:t>
            </a:r>
            <a:br>
              <a:rPr lang="en-US" dirty="0"/>
            </a:br>
            <a:r>
              <a:rPr lang="en-US" sz="2800" dirty="0"/>
              <a:t>DR. RAVI CHANGLE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22AC1FF-9472-4A93-BE19-AE0C24FE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4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A1397-64E0-4853-ADE2-3EE143B2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15C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DBF63BE6-6DBB-4AAF-8F88-D8F427869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90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4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22AC1FF-9472-4A93-BE19-AE0C24FE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4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A1397-64E0-4853-ADE2-3EE143B2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AAE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, Word&#10;&#10;Description automatically generated">
            <a:extLst>
              <a:ext uri="{FF2B5EF4-FFF2-40B4-BE49-F238E27FC236}">
                <a16:creationId xmlns:a16="http://schemas.microsoft.com/office/drawing/2014/main" id="{7E8BEE9C-8873-4C31-AF8D-8CBAEABB0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59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0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7" name="Rectangle 50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8BA5842-888F-4422-9327-AC135605F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36" y="643467"/>
            <a:ext cx="87389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0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31894EF-9C69-4458-8890-19A6062D7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191" y="643467"/>
            <a:ext cx="90956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43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68A4DD2-DFBD-4ABC-A105-0EE9B0B6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994" y="643467"/>
            <a:ext cx="88080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78DFB5-9CFC-422E-AD12-1A1C98662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405" y="643467"/>
            <a:ext cx="95231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4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23F21B-7624-4994-8B72-3F33F7072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404" y="643467"/>
            <a:ext cx="79871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0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28D201-448A-44C0-9E48-19914088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 </a:t>
            </a:r>
          </a:p>
        </p:txBody>
      </p:sp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55FA31F6-98D6-4C03-93AA-E47A236F3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5" r="75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2202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36077" y="-15239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MODULES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THE PLAN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CLOUD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D679C5-F12E-4267-B8B7-83DF8333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THE DATA SCIENCE</a:t>
            </a:r>
            <a:endParaRPr lang="en-IN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28F8134-BCCF-441A-BEAB-98C30FFCE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54" r="47326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2445-AF95-433D-AEC5-1F846DFAE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Module 1: Getting Started with Azure Machine Learning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Module 2: Visual Tools for Machine Learning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Module 3: Running Experiments and Training Models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Module 4: Working with Data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Module 5: Working with Compute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70DF95-0844-4A61-9D64-C6CEFCF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IN"/>
              <a:t>Engineering MLOps-I</a:t>
            </a:r>
          </a:p>
        </p:txBody>
      </p:sp>
      <p:pic>
        <p:nvPicPr>
          <p:cNvPr id="71" name="Picture 4" descr="Geometric shapes on a wooden background">
            <a:extLst>
              <a:ext uri="{FF2B5EF4-FFF2-40B4-BE49-F238E27FC236}">
                <a16:creationId xmlns:a16="http://schemas.microsoft.com/office/drawing/2014/main" id="{16B5F0B8-E3B3-4C97-840F-B5E706C16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17" r="34063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2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499F4-4CDA-4568-85B1-BA65D6CC8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500"/>
              <a:t>Fundamentals of an </a:t>
            </a:r>
            <a:r>
              <a:rPr lang="en-US" sz="1500" err="1"/>
              <a:t>MLOps</a:t>
            </a:r>
            <a:r>
              <a:rPr lang="en-US" sz="1500"/>
              <a:t> Workflow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500"/>
              <a:t>Characterizing Your Machine Learning Problem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500"/>
              <a:t>Setting up the resources and tools 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IN" sz="1500"/>
              <a:t>Feature Store</a:t>
            </a:r>
            <a:endParaRPr lang="en-US" sz="150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IN" sz="1500"/>
              <a:t>Model Evaluation and Packaging</a:t>
            </a:r>
            <a:endParaRPr lang="en-US" sz="150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IN" sz="1500"/>
              <a:t>Production testing methods</a:t>
            </a:r>
            <a:endParaRPr lang="en-US" sz="150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IN" sz="1500"/>
              <a:t>Why package ML models?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500"/>
              <a:t>How to package ML models </a:t>
            </a:r>
          </a:p>
          <a:p>
            <a:pPr>
              <a:lnSpc>
                <a:spcPct val="110000"/>
              </a:lnSpc>
            </a:pPr>
            <a:r>
              <a:rPr lang="en-IN" sz="15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3111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BCA4BB-BA7C-4CD2-85F5-2EB82260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IN" dirty="0"/>
              <a:t>Engineering </a:t>
            </a:r>
            <a:r>
              <a:rPr lang="en-IN" dirty="0" err="1"/>
              <a:t>MLOps</a:t>
            </a:r>
            <a:r>
              <a:rPr lang="en-IN" dirty="0"/>
              <a:t>-II</a:t>
            </a:r>
            <a:endParaRPr lang="en-IN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D0F41-AE1D-46F9-9154-AE2A2F4B2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200"/>
              <a:t>Key Principles for Deploying Your ML System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200"/>
              <a:t>Building Robust CI/CD Pipelines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IN" sz="2200"/>
              <a:t>APIs and Microservice Management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200"/>
              <a:t>Testing and Securing Your ML Solution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IN" sz="2200"/>
              <a:t>Essentials of Production Release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200"/>
              <a:t>Monitoring Machine Learning Models in Production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IN" sz="2200"/>
              <a:t>Model Serving and Monitoring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200"/>
              <a:t>Governing the ML System for Continual Learning</a:t>
            </a:r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7173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34F1C2-AC74-4C49-ADA0-A04F95628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5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9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L LIFECYCLE">
            <a:extLst>
              <a:ext uri="{FF2B5EF4-FFF2-40B4-BE49-F238E27FC236}">
                <a16:creationId xmlns:a16="http://schemas.microsoft.com/office/drawing/2014/main" id="{6FB948EB-557F-42E5-80D8-4C3811F72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191" y="643467"/>
            <a:ext cx="90956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0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78CD46-D2C1-4608-AD2C-C6D44BA74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166198"/>
            <a:ext cx="10905066" cy="45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9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22AC1FF-9472-4A93-BE19-AE0C24FE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A1397-64E0-4853-ADE2-3EE143B2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0485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0F2AB20-BF35-4890-9419-9C63FE4F29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6" r="776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99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239</TotalTime>
  <Words>142</Words>
  <Application>Microsoft Office PowerPoint</Application>
  <PresentationFormat>Widescreen</PresentationFormat>
  <Paragraphs>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AZURE DS &amp; MLOPS DR. RAVI CHANGLE</vt:lpstr>
      <vt:lpstr>AGENDA</vt:lpstr>
      <vt:lpstr>THE DATA SCIENCE</vt:lpstr>
      <vt:lpstr>Engineering MLOps-I</vt:lpstr>
      <vt:lpstr>Engineering MLOps-II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DS &amp; MLOPS</dc:title>
  <dc:creator>Ravi Changle (CD-IN)</dc:creator>
  <cp:lastModifiedBy>Ravi Changle (CD-IN)</cp:lastModifiedBy>
  <cp:revision>2</cp:revision>
  <dcterms:created xsi:type="dcterms:W3CDTF">2021-08-18T15:22:15Z</dcterms:created>
  <dcterms:modified xsi:type="dcterms:W3CDTF">2021-08-19T06:08:08Z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